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300" d="100"/>
          <a:sy n="300" d="100"/>
        </p:scale>
        <p:origin x="1920" y="28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45616-5547-4138-A66C-73543F01BA7D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157C-3161-4C9E-8105-F7DD471738D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45616-5547-4138-A66C-73543F01BA7D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157C-3161-4C9E-8105-F7DD471738D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45616-5547-4138-A66C-73543F01BA7D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157C-3161-4C9E-8105-F7DD471738D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45616-5547-4138-A66C-73543F01BA7D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157C-3161-4C9E-8105-F7DD471738D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45616-5547-4138-A66C-73543F01BA7D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157C-3161-4C9E-8105-F7DD471738D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45616-5547-4138-A66C-73543F01BA7D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157C-3161-4C9E-8105-F7DD471738D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45616-5547-4138-A66C-73543F01BA7D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157C-3161-4C9E-8105-F7DD471738D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45616-5547-4138-A66C-73543F01BA7D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157C-3161-4C9E-8105-F7DD471738D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45616-5547-4138-A66C-73543F01BA7D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157C-3161-4C9E-8105-F7DD471738D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45616-5547-4138-A66C-73543F01BA7D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157C-3161-4C9E-8105-F7DD471738D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545616-5547-4138-A66C-73543F01BA7D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4157C-3161-4C9E-8105-F7DD471738D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45616-5547-4138-A66C-73543F01BA7D}" type="datetimeFigureOut">
              <a:rPr lang="es-ES" smtClean="0"/>
              <a:pPr/>
              <a:t>25/03/2012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4157C-3161-4C9E-8105-F7DD471738D0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3 Imagen" descr="Ejercicios Estrecho 5.png"/>
          <p:cNvPicPr>
            <a:picLocks noChangeAspect="1"/>
          </p:cNvPicPr>
          <p:nvPr/>
        </p:nvPicPr>
        <p:blipFill>
          <a:blip r:embed="rId2" cstate="print"/>
          <a:srcRect l="14563" t="7126" r="22438" b="7126"/>
          <a:stretch>
            <a:fillRect/>
          </a:stretch>
        </p:blipFill>
        <p:spPr>
          <a:xfrm>
            <a:off x="0" y="-1"/>
            <a:ext cx="9144001" cy="6858001"/>
          </a:xfrm>
          <a:prstGeom prst="rect">
            <a:avLst/>
          </a:prstGeom>
          <a:ln>
            <a:solidFill>
              <a:schemeClr val="tx2">
                <a:lumMod val="50000"/>
              </a:schemeClr>
            </a:solidFill>
          </a:ln>
        </p:spPr>
      </p:pic>
      <p:sp>
        <p:nvSpPr>
          <p:cNvPr id="5" name="4 CuadroTexto"/>
          <p:cNvSpPr txBox="1"/>
          <p:nvPr/>
        </p:nvSpPr>
        <p:spPr>
          <a:xfrm rot="705268">
            <a:off x="7823581" y="1901540"/>
            <a:ext cx="57423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283/v (06:00)</a:t>
            </a:r>
            <a:endParaRPr lang="es-ES" sz="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5 CuadroTexto"/>
          <p:cNvSpPr txBox="1"/>
          <p:nvPr/>
        </p:nvSpPr>
        <p:spPr>
          <a:xfrm rot="666554">
            <a:off x="7897303" y="1980000"/>
            <a:ext cx="360040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d=5’</a:t>
            </a:r>
            <a:endParaRPr lang="es-ES" sz="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8" name="7 CuadroTexto"/>
          <p:cNvSpPr txBox="1"/>
          <p:nvPr/>
        </p:nvSpPr>
        <p:spPr>
          <a:xfrm>
            <a:off x="8316416" y="2204865"/>
            <a:ext cx="79208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itchFamily="66" charset="0"/>
              </a:rPr>
              <a:t>  l</a:t>
            </a:r>
            <a:r>
              <a:rPr lang="es-ES" sz="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36º - 05,4 N</a:t>
            </a:r>
          </a:p>
          <a:p>
            <a:pPr algn="ctr"/>
            <a:r>
              <a:rPr lang="es-ES" sz="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itchFamily="66" charset="0"/>
              </a:rPr>
              <a:t>L</a:t>
            </a:r>
            <a:r>
              <a:rPr lang="es-ES" sz="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005º - 14,6 W</a:t>
            </a:r>
            <a:endParaRPr lang="es-ES" sz="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9" name="8 CuadroTexto"/>
          <p:cNvSpPr txBox="1"/>
          <p:nvPr/>
        </p:nvSpPr>
        <p:spPr>
          <a:xfrm>
            <a:off x="6552000" y="2852936"/>
            <a:ext cx="57423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180º  4,2’ </a:t>
            </a:r>
            <a:endParaRPr lang="es-ES" sz="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0" name="9 CuadroTexto"/>
          <p:cNvSpPr txBox="1"/>
          <p:nvPr/>
        </p:nvSpPr>
        <p:spPr>
          <a:xfrm rot="20170616">
            <a:off x="7272000" y="2385631"/>
            <a:ext cx="57423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241º/v </a:t>
            </a:r>
            <a:endParaRPr lang="es-ES" sz="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1" name="10 CuadroTexto"/>
          <p:cNvSpPr txBox="1"/>
          <p:nvPr/>
        </p:nvSpPr>
        <p:spPr>
          <a:xfrm rot="20170616">
            <a:off x="7470508" y="2489517"/>
            <a:ext cx="375528" cy="1692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248º/a </a:t>
            </a:r>
            <a:endParaRPr lang="es-ES" sz="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2" name="11 CuadroTexto"/>
          <p:cNvSpPr txBox="1"/>
          <p:nvPr/>
        </p:nvSpPr>
        <p:spPr>
          <a:xfrm rot="337781">
            <a:off x="5616000" y="2916000"/>
            <a:ext cx="57423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277º/v  (07:15)</a:t>
            </a:r>
            <a:endParaRPr lang="es-ES" sz="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" name="12 CuadroTexto"/>
          <p:cNvSpPr txBox="1"/>
          <p:nvPr/>
        </p:nvSpPr>
        <p:spPr>
          <a:xfrm rot="20573679">
            <a:off x="5016242" y="3221673"/>
            <a:ext cx="57423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251º/v  (07:30)</a:t>
            </a:r>
            <a:endParaRPr lang="es-ES" sz="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4" name="13 CuadroTexto"/>
          <p:cNvSpPr txBox="1"/>
          <p:nvPr/>
        </p:nvSpPr>
        <p:spPr>
          <a:xfrm rot="337781">
            <a:off x="4650415" y="3078000"/>
            <a:ext cx="785868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277º/v  (07:15 – 07:30</a:t>
            </a:r>
            <a:endParaRPr lang="es-ES" sz="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6" name="15 CuadroTexto"/>
          <p:cNvSpPr txBox="1"/>
          <p:nvPr/>
        </p:nvSpPr>
        <p:spPr>
          <a:xfrm rot="20499886">
            <a:off x="4164871" y="3047051"/>
            <a:ext cx="3532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4,2‘</a:t>
            </a:r>
            <a:endParaRPr lang="es-ES" sz="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" name="16 CuadroTexto"/>
          <p:cNvSpPr txBox="1"/>
          <p:nvPr/>
        </p:nvSpPr>
        <p:spPr>
          <a:xfrm>
            <a:off x="3635896" y="3356992"/>
            <a:ext cx="79208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itchFamily="66" charset="0"/>
              </a:rPr>
              <a:t>  l</a:t>
            </a:r>
            <a:r>
              <a:rPr lang="es-ES" sz="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35º - 57,8 N</a:t>
            </a:r>
          </a:p>
          <a:p>
            <a:pPr algn="ctr"/>
            <a:r>
              <a:rPr lang="es-ES" sz="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itchFamily="66" charset="0"/>
              </a:rPr>
              <a:t>L</a:t>
            </a:r>
            <a:r>
              <a:rPr lang="es-ES" sz="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005º - 40,8 W</a:t>
            </a:r>
            <a:endParaRPr lang="es-ES" sz="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8" name="17 CuadroTexto"/>
          <p:cNvSpPr txBox="1"/>
          <p:nvPr/>
        </p:nvSpPr>
        <p:spPr>
          <a:xfrm rot="20505247">
            <a:off x="5166376" y="3346331"/>
            <a:ext cx="421526" cy="1846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255º/a </a:t>
            </a:r>
            <a:endParaRPr lang="es-ES" sz="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1" name="20 CuadroTexto"/>
          <p:cNvSpPr txBox="1"/>
          <p:nvPr/>
        </p:nvSpPr>
        <p:spPr>
          <a:xfrm>
            <a:off x="4788024" y="3645024"/>
            <a:ext cx="574231" cy="184666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HRB = 07:42 </a:t>
            </a:r>
            <a:endParaRPr lang="es-ES" sz="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2" name="21 CuadroTexto"/>
          <p:cNvSpPr txBox="1"/>
          <p:nvPr/>
        </p:nvSpPr>
        <p:spPr>
          <a:xfrm>
            <a:off x="5724128" y="3284984"/>
            <a:ext cx="79208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itchFamily="66" charset="0"/>
              </a:rPr>
              <a:t>  l</a:t>
            </a:r>
            <a:r>
              <a:rPr lang="es-ES" sz="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35º - 58,2 N</a:t>
            </a:r>
          </a:p>
          <a:p>
            <a:pPr algn="ctr"/>
            <a:r>
              <a:rPr lang="es-ES" sz="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itchFamily="66" charset="0"/>
              </a:rPr>
              <a:t>L</a:t>
            </a:r>
            <a:r>
              <a:rPr lang="es-ES" sz="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005º - 33,4 W</a:t>
            </a:r>
            <a:endParaRPr lang="es-ES" sz="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3" name="22 CuadroTexto"/>
          <p:cNvSpPr txBox="1"/>
          <p:nvPr/>
        </p:nvSpPr>
        <p:spPr>
          <a:xfrm rot="746849">
            <a:off x="4447050" y="3176510"/>
            <a:ext cx="3532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6,3‘</a:t>
            </a:r>
            <a:endParaRPr lang="es-ES" sz="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9" name="18 CuadroTexto"/>
          <p:cNvSpPr txBox="1"/>
          <p:nvPr/>
        </p:nvSpPr>
        <p:spPr>
          <a:xfrm rot="18482305">
            <a:off x="3362337" y="2650157"/>
            <a:ext cx="57423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034º/v </a:t>
            </a:r>
            <a:endParaRPr lang="es-ES" sz="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0" name="19 CuadroTexto"/>
          <p:cNvSpPr txBox="1"/>
          <p:nvPr/>
        </p:nvSpPr>
        <p:spPr>
          <a:xfrm rot="16200000">
            <a:off x="2937058" y="2543662"/>
            <a:ext cx="574231" cy="1846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357º/v </a:t>
            </a:r>
            <a:endParaRPr lang="es-ES" sz="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4" name="23 CuadroTexto"/>
          <p:cNvSpPr txBox="1"/>
          <p:nvPr/>
        </p:nvSpPr>
        <p:spPr>
          <a:xfrm>
            <a:off x="2411760" y="3212976"/>
            <a:ext cx="792088" cy="369332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itchFamily="66" charset="0"/>
              </a:rPr>
              <a:t>  l</a:t>
            </a:r>
            <a:r>
              <a:rPr lang="es-ES" sz="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35º - 57,8 N</a:t>
            </a:r>
          </a:p>
          <a:p>
            <a:pPr algn="ctr"/>
            <a:r>
              <a:rPr lang="es-ES" sz="9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itchFamily="66" charset="0"/>
              </a:rPr>
              <a:t>L</a:t>
            </a:r>
            <a:r>
              <a:rPr lang="es-ES" sz="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005º - </a:t>
            </a:r>
            <a:r>
              <a:rPr lang="es-ES" sz="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48,2 </a:t>
            </a:r>
            <a:r>
              <a:rPr lang="es-ES" sz="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endParaRPr lang="es-ES" sz="6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cxnSp>
        <p:nvCxnSpPr>
          <p:cNvPr id="26" name="25 Conector recto"/>
          <p:cNvCxnSpPr/>
          <p:nvPr/>
        </p:nvCxnSpPr>
        <p:spPr>
          <a:xfrm flipH="1">
            <a:off x="3275856" y="3284984"/>
            <a:ext cx="1152128" cy="7200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26 CuadroTexto"/>
          <p:cNvSpPr txBox="1"/>
          <p:nvPr/>
        </p:nvSpPr>
        <p:spPr>
          <a:xfrm rot="21407110">
            <a:off x="3640191" y="3156937"/>
            <a:ext cx="57423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267º/v </a:t>
            </a:r>
            <a:endParaRPr lang="es-ES" sz="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8" name="27 CuadroTexto"/>
          <p:cNvSpPr txBox="1"/>
          <p:nvPr/>
        </p:nvSpPr>
        <p:spPr>
          <a:xfrm rot="2466098">
            <a:off x="2252623" y="2556000"/>
            <a:ext cx="57423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295º/s </a:t>
            </a:r>
            <a:endParaRPr lang="es-ES" sz="5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29" name="28 CuadroTexto"/>
          <p:cNvSpPr txBox="1"/>
          <p:nvPr/>
        </p:nvSpPr>
        <p:spPr>
          <a:xfrm rot="2466098">
            <a:off x="1922084" y="2334468"/>
            <a:ext cx="406397" cy="169277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r>
              <a:rPr lang="es-ES" sz="5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291º/a </a:t>
            </a:r>
            <a:endParaRPr lang="es-ES" sz="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0" name="29 CuadroTexto"/>
          <p:cNvSpPr txBox="1"/>
          <p:nvPr/>
        </p:nvSpPr>
        <p:spPr>
          <a:xfrm>
            <a:off x="1835696" y="1844824"/>
            <a:ext cx="504056" cy="276999"/>
          </a:xfrm>
          <a:prstGeom prst="rect">
            <a:avLst/>
          </a:prstGeom>
          <a:noFill/>
          <a:ln>
            <a:solidFill>
              <a:schemeClr val="accent2">
                <a:lumMod val="75000"/>
              </a:schemeClr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" sz="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itchFamily="66" charset="0"/>
              </a:rPr>
              <a:t>  l</a:t>
            </a:r>
            <a:r>
              <a:rPr lang="es-ES" sz="3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35º - </a:t>
            </a:r>
            <a:r>
              <a:rPr lang="es-ES" sz="3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05,0 </a:t>
            </a:r>
            <a:r>
              <a:rPr lang="es-ES" sz="3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</a:t>
            </a:r>
          </a:p>
          <a:p>
            <a:pPr algn="ctr"/>
            <a:r>
              <a:rPr lang="es-ES" sz="6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rench Script MT" pitchFamily="66" charset="0"/>
              </a:rPr>
              <a:t>L</a:t>
            </a:r>
            <a:r>
              <a:rPr lang="es-ES" sz="3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= </a:t>
            </a:r>
            <a:r>
              <a:rPr lang="es-ES" sz="3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006º </a:t>
            </a:r>
            <a:r>
              <a:rPr lang="es-ES" sz="3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</a:t>
            </a:r>
            <a:r>
              <a:rPr lang="es-ES" sz="3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07,2 </a:t>
            </a:r>
            <a:r>
              <a:rPr lang="es-ES" sz="300" b="1" dirty="0" smtClean="0">
                <a:solidFill>
                  <a:schemeClr val="accent2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</a:t>
            </a:r>
            <a:endParaRPr lang="es-ES" sz="300" b="1" dirty="0">
              <a:solidFill>
                <a:schemeClr val="accent2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1" name="30 CuadroTexto"/>
          <p:cNvSpPr txBox="1"/>
          <p:nvPr/>
        </p:nvSpPr>
        <p:spPr>
          <a:xfrm rot="20499886">
            <a:off x="4596919" y="2903034"/>
            <a:ext cx="353281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800" b="1" dirty="0" smtClean="0">
                <a:solidFill>
                  <a:srgbClr val="7030A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3‘</a:t>
            </a:r>
            <a:endParaRPr lang="es-ES" sz="800" b="1" dirty="0">
              <a:solidFill>
                <a:srgbClr val="7030A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2" name="31 CuadroTexto"/>
          <p:cNvSpPr txBox="1"/>
          <p:nvPr/>
        </p:nvSpPr>
        <p:spPr>
          <a:xfrm rot="1572560">
            <a:off x="5227933" y="3078000"/>
            <a:ext cx="574231" cy="1692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5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307º/v  </a:t>
            </a:r>
            <a:r>
              <a:rPr lang="es-ES" sz="5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</a:t>
            </a:r>
            <a:r>
              <a:rPr lang="es-ES" sz="500" b="1" dirty="0" smtClean="0"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07:30)</a:t>
            </a:r>
            <a:endParaRPr lang="es-ES" sz="500" b="1" dirty="0"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115</TotalTime>
  <Words>108</Words>
  <Application>Microsoft Office PowerPoint</Application>
  <PresentationFormat>Presentación en pantalla (4:3)</PresentationFormat>
  <Paragraphs>29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JGFV</dc:creator>
  <cp:lastModifiedBy>JGFV</cp:lastModifiedBy>
  <cp:revision>14</cp:revision>
  <dcterms:created xsi:type="dcterms:W3CDTF">2012-03-24T22:54:38Z</dcterms:created>
  <dcterms:modified xsi:type="dcterms:W3CDTF">2012-03-25T08:55:58Z</dcterms:modified>
</cp:coreProperties>
</file>